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61" r:id="rId4"/>
    <p:sldId id="259" r:id="rId5"/>
    <p:sldId id="257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F1280A-0797-4274-856F-F367E83CB356}" type="datetimeFigureOut">
              <a:rPr lang="cs-CZ" smtClean="0"/>
              <a:pPr/>
              <a:t>22.1.2013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E51026-1574-4BCC-B71F-97F294C5A7AC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7600" dirty="0" smtClean="0"/>
              <a:t>At </a:t>
            </a:r>
            <a:r>
              <a:rPr lang="cs-CZ" sz="7600" dirty="0" err="1" smtClean="0"/>
              <a:t>the</a:t>
            </a:r>
            <a:r>
              <a:rPr lang="cs-CZ" sz="7600" dirty="0" smtClean="0"/>
              <a:t> </a:t>
            </a:r>
            <a:r>
              <a:rPr lang="cs-CZ" sz="7600" dirty="0" err="1" smtClean="0"/>
              <a:t>clothes</a:t>
            </a:r>
            <a:r>
              <a:rPr lang="cs-CZ" sz="7600" dirty="0" smtClean="0"/>
              <a:t> </a:t>
            </a:r>
            <a:r>
              <a:rPr lang="cs-CZ" sz="7600" dirty="0" err="1" smtClean="0"/>
              <a:t>shop</a:t>
            </a:r>
            <a:endParaRPr lang="cs-CZ" sz="76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Dialogues</a:t>
            </a:r>
            <a:endParaRPr lang="cs-CZ" sz="36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3462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7064"/>
          </a:xfrm>
        </p:spPr>
        <p:txBody>
          <a:bodyPr/>
          <a:lstStyle/>
          <a:p>
            <a:r>
              <a:rPr lang="cs-CZ" dirty="0" err="1" smtClean="0"/>
              <a:t>Phrases</a:t>
            </a:r>
            <a:r>
              <a:rPr lang="cs-CZ" dirty="0" smtClean="0"/>
              <a:t> / Potřebné fráze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7544" y="2276872"/>
            <a:ext cx="6779096" cy="45949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5" name="Zástupný symbol pro obsah 5"/>
          <p:cNvSpPr txBox="1">
            <a:spLocks/>
          </p:cNvSpPr>
          <p:nvPr/>
        </p:nvSpPr>
        <p:spPr>
          <a:xfrm>
            <a:off x="323528" y="1412776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Mohu Vám pomoct?</a:t>
            </a:r>
            <a:endParaRPr lang="cs-CZ" sz="2800" dirty="0"/>
          </a:p>
        </p:txBody>
      </p:sp>
      <p:sp>
        <p:nvSpPr>
          <p:cNvPr id="6" name="Zástupný symbol pro obsah 5"/>
          <p:cNvSpPr txBox="1">
            <a:spLocks/>
          </p:cNvSpPr>
          <p:nvPr/>
        </p:nvSpPr>
        <p:spPr>
          <a:xfrm>
            <a:off x="323528" y="3185528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Kolik stojí….?</a:t>
            </a:r>
            <a:endParaRPr lang="cs-CZ" sz="2800" dirty="0"/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323528" y="3545568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 smtClean="0">
                <a:solidFill>
                  <a:srgbClr val="C00000"/>
                </a:solidFill>
              </a:rPr>
              <a:t>How</a:t>
            </a:r>
            <a:r>
              <a:rPr lang="cs-CZ" sz="2800" dirty="0" smtClean="0">
                <a:solidFill>
                  <a:srgbClr val="C00000"/>
                </a:solidFill>
              </a:rPr>
              <a:t> much </a:t>
            </a:r>
            <a:r>
              <a:rPr lang="cs-CZ" sz="2800" dirty="0" err="1" smtClean="0">
                <a:solidFill>
                  <a:srgbClr val="C00000"/>
                </a:solidFill>
              </a:rPr>
              <a:t>is</a:t>
            </a:r>
            <a:r>
              <a:rPr lang="cs-CZ" sz="2800" dirty="0" smtClean="0">
                <a:solidFill>
                  <a:srgbClr val="C00000"/>
                </a:solidFill>
              </a:rPr>
              <a:t> / are…..?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8" name="Zástupný symbol pro obsah 5"/>
          <p:cNvSpPr txBox="1">
            <a:spLocks/>
          </p:cNvSpPr>
          <p:nvPr/>
        </p:nvSpPr>
        <p:spPr>
          <a:xfrm>
            <a:off x="323528" y="1745368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 smtClean="0">
                <a:solidFill>
                  <a:srgbClr val="C00000"/>
                </a:solidFill>
              </a:rPr>
              <a:t>Can</a:t>
            </a:r>
            <a:r>
              <a:rPr lang="cs-CZ" sz="2800" dirty="0" smtClean="0">
                <a:solidFill>
                  <a:srgbClr val="C00000"/>
                </a:solidFill>
              </a:rPr>
              <a:t> I </a:t>
            </a:r>
            <a:r>
              <a:rPr lang="cs-CZ" sz="2800" dirty="0" err="1" smtClean="0">
                <a:solidFill>
                  <a:srgbClr val="C00000"/>
                </a:solidFill>
              </a:rPr>
              <a:t>help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err="1" smtClean="0">
                <a:solidFill>
                  <a:srgbClr val="C00000"/>
                </a:solidFill>
              </a:rPr>
              <a:t>you</a:t>
            </a:r>
            <a:r>
              <a:rPr lang="cs-CZ" sz="2800" dirty="0" smtClean="0">
                <a:solidFill>
                  <a:srgbClr val="C00000"/>
                </a:solidFill>
              </a:rPr>
              <a:t>?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9" name="Zástupný symbol pro obsah 5"/>
          <p:cNvSpPr txBox="1">
            <a:spLocks/>
          </p:cNvSpPr>
          <p:nvPr/>
        </p:nvSpPr>
        <p:spPr>
          <a:xfrm>
            <a:off x="323528" y="4121632"/>
            <a:ext cx="4608512" cy="60351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/>
              <a:t>t</a:t>
            </a:r>
            <a:r>
              <a:rPr lang="cs-CZ" sz="2800" dirty="0" smtClean="0"/>
              <a:t>ato (</a:t>
            </a:r>
            <a:r>
              <a:rPr lang="cs-CZ" sz="2800" dirty="0" err="1" smtClean="0"/>
              <a:t>tento,toto</a:t>
            </a:r>
            <a:r>
              <a:rPr lang="cs-CZ" sz="2800" dirty="0" smtClean="0"/>
              <a:t>) / tyto …</a:t>
            </a:r>
            <a:endParaRPr lang="cs-CZ" sz="2800" dirty="0"/>
          </a:p>
        </p:txBody>
      </p:sp>
      <p:sp>
        <p:nvSpPr>
          <p:cNvPr id="13" name="Zástupný symbol pro obsah 5"/>
          <p:cNvSpPr txBox="1">
            <a:spLocks/>
          </p:cNvSpPr>
          <p:nvPr/>
        </p:nvSpPr>
        <p:spPr>
          <a:xfrm>
            <a:off x="323528" y="4509120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>
                <a:solidFill>
                  <a:srgbClr val="C00000"/>
                </a:solidFill>
              </a:rPr>
              <a:t>t</a:t>
            </a:r>
            <a:r>
              <a:rPr lang="cs-CZ" sz="2800" dirty="0" err="1" smtClean="0">
                <a:solidFill>
                  <a:srgbClr val="C00000"/>
                </a:solidFill>
              </a:rPr>
              <a:t>his</a:t>
            </a:r>
            <a:r>
              <a:rPr lang="cs-CZ" sz="2800" dirty="0" smtClean="0">
                <a:solidFill>
                  <a:srgbClr val="C00000"/>
                </a:solidFill>
              </a:rPr>
              <a:t> / these …..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15" name="Zástupný symbol pro obsah 5"/>
          <p:cNvSpPr txBox="1">
            <a:spLocks/>
          </p:cNvSpPr>
          <p:nvPr/>
        </p:nvSpPr>
        <p:spPr>
          <a:xfrm>
            <a:off x="323528" y="2249424"/>
            <a:ext cx="5904656" cy="89154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Chtěl bych si koupit tričko/rifle.</a:t>
            </a:r>
            <a:endParaRPr lang="cs-CZ" sz="2800" dirty="0"/>
          </a:p>
        </p:txBody>
      </p:sp>
      <p:sp>
        <p:nvSpPr>
          <p:cNvPr id="16" name="Zástupný symbol pro obsah 5"/>
          <p:cNvSpPr txBox="1">
            <a:spLocks/>
          </p:cNvSpPr>
          <p:nvPr/>
        </p:nvSpPr>
        <p:spPr>
          <a:xfrm>
            <a:off x="323528" y="2636912"/>
            <a:ext cx="5904656" cy="72008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>
                <a:solidFill>
                  <a:srgbClr val="C00000"/>
                </a:solidFill>
              </a:rPr>
              <a:t>I </a:t>
            </a:r>
            <a:r>
              <a:rPr lang="cs-CZ" sz="2800" dirty="0" err="1" smtClean="0">
                <a:solidFill>
                  <a:srgbClr val="C00000"/>
                </a:solidFill>
              </a:rPr>
              <a:t>would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err="1" smtClean="0">
                <a:solidFill>
                  <a:srgbClr val="C00000"/>
                </a:solidFill>
              </a:rPr>
              <a:t>like</a:t>
            </a:r>
            <a:r>
              <a:rPr lang="cs-CZ" sz="2800" dirty="0" smtClean="0">
                <a:solidFill>
                  <a:srgbClr val="C00000"/>
                </a:solidFill>
              </a:rPr>
              <a:t> to </a:t>
            </a:r>
            <a:r>
              <a:rPr lang="cs-CZ" sz="2800" dirty="0" err="1" smtClean="0">
                <a:solidFill>
                  <a:srgbClr val="C00000"/>
                </a:solidFill>
              </a:rPr>
              <a:t>buy</a:t>
            </a:r>
            <a:r>
              <a:rPr lang="cs-CZ" sz="2800" dirty="0" smtClean="0">
                <a:solidFill>
                  <a:srgbClr val="C00000"/>
                </a:solidFill>
              </a:rPr>
              <a:t> a T-</a:t>
            </a:r>
            <a:r>
              <a:rPr lang="cs-CZ" sz="2800" dirty="0" err="1" smtClean="0">
                <a:solidFill>
                  <a:srgbClr val="C00000"/>
                </a:solidFill>
              </a:rPr>
              <a:t>shirt</a:t>
            </a:r>
            <a:r>
              <a:rPr lang="cs-CZ" sz="2800" dirty="0" smtClean="0">
                <a:solidFill>
                  <a:srgbClr val="C00000"/>
                </a:solidFill>
              </a:rPr>
              <a:t>/</a:t>
            </a:r>
            <a:r>
              <a:rPr lang="cs-CZ" sz="2800" dirty="0" err="1" smtClean="0">
                <a:solidFill>
                  <a:srgbClr val="C00000"/>
                </a:solidFill>
              </a:rPr>
              <a:t>jeans</a:t>
            </a:r>
            <a:r>
              <a:rPr lang="cs-CZ" sz="2800" dirty="0" smtClean="0">
                <a:solidFill>
                  <a:srgbClr val="FF0000"/>
                </a:solidFill>
              </a:rPr>
              <a:t>.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19" name="Zástupný symbol pro obsah 5"/>
          <p:cNvSpPr txBox="1">
            <a:spLocks/>
          </p:cNvSpPr>
          <p:nvPr/>
        </p:nvSpPr>
        <p:spPr>
          <a:xfrm>
            <a:off x="323528" y="5085184"/>
            <a:ext cx="5688632" cy="60351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/>
              <a:t>t</a:t>
            </a:r>
            <a:r>
              <a:rPr lang="cs-CZ" sz="2800" dirty="0" smtClean="0"/>
              <a:t>amten (tamto….) / tamty…..</a:t>
            </a:r>
            <a:endParaRPr lang="cs-CZ" sz="2800" dirty="0"/>
          </a:p>
        </p:txBody>
      </p:sp>
      <p:sp>
        <p:nvSpPr>
          <p:cNvPr id="20" name="Zástupný symbol pro obsah 5"/>
          <p:cNvSpPr txBox="1">
            <a:spLocks/>
          </p:cNvSpPr>
          <p:nvPr/>
        </p:nvSpPr>
        <p:spPr>
          <a:xfrm>
            <a:off x="323528" y="5417776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>
                <a:solidFill>
                  <a:srgbClr val="C00000"/>
                </a:solidFill>
              </a:rPr>
              <a:t>t</a:t>
            </a:r>
            <a:r>
              <a:rPr lang="cs-CZ" sz="2800" dirty="0" err="1" smtClean="0">
                <a:solidFill>
                  <a:srgbClr val="C00000"/>
                </a:solidFill>
              </a:rPr>
              <a:t>hat</a:t>
            </a:r>
            <a:r>
              <a:rPr lang="cs-CZ" sz="2800" dirty="0" smtClean="0">
                <a:solidFill>
                  <a:srgbClr val="C00000"/>
                </a:solidFill>
              </a:rPr>
              <a:t> / </a:t>
            </a:r>
            <a:r>
              <a:rPr lang="cs-CZ" sz="2800" dirty="0" err="1" smtClean="0">
                <a:solidFill>
                  <a:srgbClr val="C00000"/>
                </a:solidFill>
              </a:rPr>
              <a:t>those</a:t>
            </a:r>
            <a:r>
              <a:rPr lang="cs-CZ" sz="2800" dirty="0" smtClean="0">
                <a:solidFill>
                  <a:srgbClr val="C00000"/>
                </a:solidFill>
              </a:rPr>
              <a:t>…..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885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3" grpId="0"/>
      <p:bldP spid="15" grpId="0"/>
      <p:bldP spid="16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5"/>
          <p:cNvSpPr txBox="1">
            <a:spLocks/>
          </p:cNvSpPr>
          <p:nvPr/>
        </p:nvSpPr>
        <p:spPr>
          <a:xfrm>
            <a:off x="323528" y="1124744"/>
            <a:ext cx="4896544" cy="60351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Jaké je/jsou? (Jak sedí?)</a:t>
            </a:r>
            <a:endParaRPr lang="cs-CZ" sz="2800" dirty="0"/>
          </a:p>
        </p:txBody>
      </p:sp>
      <p:sp>
        <p:nvSpPr>
          <p:cNvPr id="3" name="Zástupný symbol pro obsah 5"/>
          <p:cNvSpPr txBox="1">
            <a:spLocks/>
          </p:cNvSpPr>
          <p:nvPr/>
        </p:nvSpPr>
        <p:spPr>
          <a:xfrm>
            <a:off x="323528" y="1556792"/>
            <a:ext cx="8568952" cy="60351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 smtClean="0">
                <a:solidFill>
                  <a:srgbClr val="C00000"/>
                </a:solidFill>
              </a:rPr>
              <a:t>How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err="1" smtClean="0">
                <a:solidFill>
                  <a:srgbClr val="C00000"/>
                </a:solidFill>
              </a:rPr>
              <a:t>is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err="1" smtClean="0">
                <a:solidFill>
                  <a:srgbClr val="C00000"/>
                </a:solidFill>
              </a:rPr>
              <a:t>it</a:t>
            </a:r>
            <a:r>
              <a:rPr lang="cs-CZ" sz="2800" dirty="0" smtClean="0">
                <a:solidFill>
                  <a:srgbClr val="C00000"/>
                </a:solidFill>
              </a:rPr>
              <a:t>/are </a:t>
            </a:r>
            <a:r>
              <a:rPr lang="cs-CZ" sz="2800" dirty="0" err="1" smtClean="0">
                <a:solidFill>
                  <a:srgbClr val="C00000"/>
                </a:solidFill>
              </a:rPr>
              <a:t>they</a:t>
            </a:r>
            <a:r>
              <a:rPr lang="cs-CZ" sz="2800" dirty="0" smtClean="0">
                <a:solidFill>
                  <a:srgbClr val="C00000"/>
                </a:solidFill>
              </a:rPr>
              <a:t>?  (</a:t>
            </a:r>
            <a:r>
              <a:rPr lang="cs-CZ" sz="2800" dirty="0" err="1" smtClean="0">
                <a:solidFill>
                  <a:srgbClr val="C00000"/>
                </a:solidFill>
              </a:rPr>
              <a:t>Does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err="1" smtClean="0">
                <a:solidFill>
                  <a:srgbClr val="C00000"/>
                </a:solidFill>
              </a:rPr>
              <a:t>it</a:t>
            </a:r>
            <a:r>
              <a:rPr lang="cs-CZ" sz="2800" dirty="0" smtClean="0">
                <a:solidFill>
                  <a:srgbClr val="C00000"/>
                </a:solidFill>
              </a:rPr>
              <a:t> fit?/ Do </a:t>
            </a:r>
            <a:r>
              <a:rPr lang="cs-CZ" sz="2800" dirty="0" err="1" smtClean="0">
                <a:solidFill>
                  <a:srgbClr val="C00000"/>
                </a:solidFill>
              </a:rPr>
              <a:t>they</a:t>
            </a:r>
            <a:r>
              <a:rPr lang="cs-CZ" sz="2800" dirty="0" smtClean="0">
                <a:solidFill>
                  <a:srgbClr val="C00000"/>
                </a:solidFill>
              </a:rPr>
              <a:t> fit?)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4" name="Zástupný symbol pro obsah 5"/>
          <p:cNvSpPr txBox="1">
            <a:spLocks/>
          </p:cNvSpPr>
          <p:nvPr/>
        </p:nvSpPr>
        <p:spPr>
          <a:xfrm>
            <a:off x="323528" y="2204864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Je / jsou příliš velké.</a:t>
            </a:r>
            <a:endParaRPr lang="cs-CZ" sz="2800" dirty="0"/>
          </a:p>
        </p:txBody>
      </p:sp>
      <p:sp>
        <p:nvSpPr>
          <p:cNvPr id="5" name="Zástupný symbol pro obsah 5"/>
          <p:cNvSpPr txBox="1">
            <a:spLocks/>
          </p:cNvSpPr>
          <p:nvPr/>
        </p:nvSpPr>
        <p:spPr>
          <a:xfrm>
            <a:off x="323528" y="2564904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 smtClean="0">
                <a:solidFill>
                  <a:srgbClr val="C00000"/>
                </a:solidFill>
              </a:rPr>
              <a:t>It´s</a:t>
            </a:r>
            <a:r>
              <a:rPr lang="cs-CZ" sz="2800" dirty="0" smtClean="0">
                <a:solidFill>
                  <a:srgbClr val="C00000"/>
                </a:solidFill>
              </a:rPr>
              <a:t> / </a:t>
            </a:r>
            <a:r>
              <a:rPr lang="cs-CZ" sz="2800" dirty="0" err="1" smtClean="0">
                <a:solidFill>
                  <a:srgbClr val="C00000"/>
                </a:solidFill>
              </a:rPr>
              <a:t>They´re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err="1" smtClean="0">
                <a:solidFill>
                  <a:srgbClr val="C00000"/>
                </a:solidFill>
              </a:rPr>
              <a:t>too</a:t>
            </a:r>
            <a:r>
              <a:rPr lang="cs-CZ" sz="2800" dirty="0" smtClean="0">
                <a:solidFill>
                  <a:srgbClr val="C00000"/>
                </a:solidFill>
              </a:rPr>
              <a:t> big.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6" name="Zástupný symbol pro obsah 5"/>
          <p:cNvSpPr txBox="1">
            <a:spLocks/>
          </p:cNvSpPr>
          <p:nvPr/>
        </p:nvSpPr>
        <p:spPr>
          <a:xfrm>
            <a:off x="323528" y="3212976"/>
            <a:ext cx="5688632" cy="60351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Potřebuji menší velikost.</a:t>
            </a:r>
            <a:endParaRPr lang="cs-CZ" sz="2800" dirty="0"/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323528" y="3573016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>
                <a:solidFill>
                  <a:srgbClr val="C00000"/>
                </a:solidFill>
              </a:rPr>
              <a:t>I </a:t>
            </a:r>
            <a:r>
              <a:rPr lang="cs-CZ" sz="2800" dirty="0" err="1" smtClean="0">
                <a:solidFill>
                  <a:srgbClr val="C00000"/>
                </a:solidFill>
              </a:rPr>
              <a:t>need</a:t>
            </a:r>
            <a:r>
              <a:rPr lang="cs-CZ" sz="2800" dirty="0" smtClean="0">
                <a:solidFill>
                  <a:srgbClr val="C00000"/>
                </a:solidFill>
              </a:rPr>
              <a:t> a </a:t>
            </a:r>
            <a:r>
              <a:rPr lang="cs-CZ" sz="2800" dirty="0" err="1" smtClean="0">
                <a:solidFill>
                  <a:srgbClr val="C00000"/>
                </a:solidFill>
              </a:rPr>
              <a:t>smaller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err="1" smtClean="0">
                <a:solidFill>
                  <a:srgbClr val="C00000"/>
                </a:solidFill>
              </a:rPr>
              <a:t>size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8" name="Zástupný symbol pro obsah 5"/>
          <p:cNvSpPr txBox="1">
            <a:spLocks/>
          </p:cNvSpPr>
          <p:nvPr/>
        </p:nvSpPr>
        <p:spPr>
          <a:xfrm>
            <a:off x="323528" y="4221088"/>
            <a:ext cx="4752528" cy="60351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Chci si ho / je vyzkoušet.</a:t>
            </a:r>
            <a:endParaRPr lang="cs-CZ" sz="2800" dirty="0"/>
          </a:p>
        </p:txBody>
      </p:sp>
      <p:sp>
        <p:nvSpPr>
          <p:cNvPr id="9" name="Zástupný symbol pro obsah 5"/>
          <p:cNvSpPr txBox="1">
            <a:spLocks/>
          </p:cNvSpPr>
          <p:nvPr/>
        </p:nvSpPr>
        <p:spPr>
          <a:xfrm>
            <a:off x="323528" y="4581128"/>
            <a:ext cx="5112568" cy="60351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>
                <a:solidFill>
                  <a:srgbClr val="C00000"/>
                </a:solidFill>
              </a:rPr>
              <a:t>I </a:t>
            </a:r>
            <a:r>
              <a:rPr lang="cs-CZ" sz="2800" dirty="0" err="1" smtClean="0">
                <a:solidFill>
                  <a:srgbClr val="C00000"/>
                </a:solidFill>
              </a:rPr>
              <a:t>want</a:t>
            </a:r>
            <a:r>
              <a:rPr lang="cs-CZ" sz="2800" dirty="0" smtClean="0">
                <a:solidFill>
                  <a:srgbClr val="C00000"/>
                </a:solidFill>
              </a:rPr>
              <a:t> to </a:t>
            </a:r>
            <a:r>
              <a:rPr lang="cs-CZ" sz="2800" dirty="0" err="1" smtClean="0">
                <a:solidFill>
                  <a:srgbClr val="C00000"/>
                </a:solidFill>
              </a:rPr>
              <a:t>try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err="1" smtClean="0">
                <a:solidFill>
                  <a:srgbClr val="C00000"/>
                </a:solidFill>
              </a:rPr>
              <a:t>it</a:t>
            </a:r>
            <a:r>
              <a:rPr lang="cs-CZ" sz="2800" dirty="0" smtClean="0">
                <a:solidFill>
                  <a:srgbClr val="C00000"/>
                </a:solidFill>
              </a:rPr>
              <a:t> / </a:t>
            </a:r>
            <a:r>
              <a:rPr lang="cs-CZ" sz="2800" dirty="0" err="1" smtClean="0">
                <a:solidFill>
                  <a:srgbClr val="C00000"/>
                </a:solidFill>
              </a:rPr>
              <a:t>them</a:t>
            </a:r>
            <a:r>
              <a:rPr lang="cs-CZ" sz="2800" dirty="0" smtClean="0">
                <a:solidFill>
                  <a:srgbClr val="C00000"/>
                </a:solidFill>
              </a:rPr>
              <a:t> on.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10" name="Zástupný symbol pro obsah 5"/>
          <p:cNvSpPr txBox="1">
            <a:spLocks/>
          </p:cNvSpPr>
          <p:nvPr/>
        </p:nvSpPr>
        <p:spPr>
          <a:xfrm>
            <a:off x="323528" y="5229200"/>
            <a:ext cx="5688632" cy="60351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Chci si vyzkoušet tamtu košili..</a:t>
            </a:r>
            <a:endParaRPr lang="cs-CZ" sz="2800" dirty="0"/>
          </a:p>
        </p:txBody>
      </p:sp>
      <p:sp>
        <p:nvSpPr>
          <p:cNvPr id="11" name="Zástupný symbol pro obsah 5"/>
          <p:cNvSpPr txBox="1">
            <a:spLocks/>
          </p:cNvSpPr>
          <p:nvPr/>
        </p:nvSpPr>
        <p:spPr>
          <a:xfrm>
            <a:off x="323528" y="5589240"/>
            <a:ext cx="6408712" cy="60351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>
                <a:solidFill>
                  <a:srgbClr val="C00000"/>
                </a:solidFill>
              </a:rPr>
              <a:t>I </a:t>
            </a:r>
            <a:r>
              <a:rPr lang="cs-CZ" sz="2800" dirty="0" err="1" smtClean="0">
                <a:solidFill>
                  <a:srgbClr val="C00000"/>
                </a:solidFill>
              </a:rPr>
              <a:t>want</a:t>
            </a:r>
            <a:r>
              <a:rPr lang="cs-CZ" sz="2800" dirty="0" smtClean="0">
                <a:solidFill>
                  <a:srgbClr val="C00000"/>
                </a:solidFill>
              </a:rPr>
              <a:t> to </a:t>
            </a:r>
            <a:r>
              <a:rPr lang="cs-CZ" sz="2800" dirty="0" err="1" smtClean="0">
                <a:solidFill>
                  <a:srgbClr val="C00000"/>
                </a:solidFill>
              </a:rPr>
              <a:t>try</a:t>
            </a:r>
            <a:r>
              <a:rPr lang="cs-CZ" sz="2800" dirty="0" smtClean="0">
                <a:solidFill>
                  <a:srgbClr val="C00000"/>
                </a:solidFill>
              </a:rPr>
              <a:t> on </a:t>
            </a:r>
            <a:r>
              <a:rPr lang="cs-CZ" sz="2800" dirty="0" err="1" smtClean="0">
                <a:solidFill>
                  <a:srgbClr val="C00000"/>
                </a:solidFill>
              </a:rPr>
              <a:t>that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err="1" smtClean="0">
                <a:solidFill>
                  <a:srgbClr val="C00000"/>
                </a:solidFill>
              </a:rPr>
              <a:t>shirt</a:t>
            </a:r>
            <a:r>
              <a:rPr lang="cs-CZ" sz="2800" dirty="0" smtClean="0">
                <a:solidFill>
                  <a:srgbClr val="C00000"/>
                </a:solidFill>
              </a:rPr>
              <a:t>.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797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5"/>
          <p:cNvSpPr txBox="1">
            <a:spLocks/>
          </p:cNvSpPr>
          <p:nvPr/>
        </p:nvSpPr>
        <p:spPr>
          <a:xfrm>
            <a:off x="467544" y="3212976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Prosím / tady máte …..</a:t>
            </a:r>
            <a:endParaRPr lang="cs-CZ" sz="2800" dirty="0"/>
          </a:p>
        </p:txBody>
      </p:sp>
      <p:sp>
        <p:nvSpPr>
          <p:cNvPr id="3" name="Zástupný symbol pro obsah 5"/>
          <p:cNvSpPr txBox="1">
            <a:spLocks/>
          </p:cNvSpPr>
          <p:nvPr/>
        </p:nvSpPr>
        <p:spPr>
          <a:xfrm>
            <a:off x="467544" y="3573016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 smtClean="0">
                <a:solidFill>
                  <a:srgbClr val="C00000"/>
                </a:solidFill>
              </a:rPr>
              <a:t>Here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err="1" smtClean="0">
                <a:solidFill>
                  <a:srgbClr val="C00000"/>
                </a:solidFill>
              </a:rPr>
              <a:t>you</a:t>
            </a:r>
            <a:r>
              <a:rPr lang="cs-CZ" sz="2800" dirty="0" smtClean="0">
                <a:solidFill>
                  <a:srgbClr val="C00000"/>
                </a:solidFill>
              </a:rPr>
              <a:t> are.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5"/>
          <p:cNvSpPr txBox="1">
            <a:spLocks/>
          </p:cNvSpPr>
          <p:nvPr/>
        </p:nvSpPr>
        <p:spPr>
          <a:xfrm>
            <a:off x="467544" y="4221088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Přeji hezký den.</a:t>
            </a:r>
            <a:endParaRPr lang="cs-CZ" sz="2800" dirty="0"/>
          </a:p>
        </p:txBody>
      </p:sp>
      <p:sp>
        <p:nvSpPr>
          <p:cNvPr id="6" name="Zástupný symbol pro obsah 5"/>
          <p:cNvSpPr txBox="1">
            <a:spLocks/>
          </p:cNvSpPr>
          <p:nvPr/>
        </p:nvSpPr>
        <p:spPr>
          <a:xfrm>
            <a:off x="467544" y="4581128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 smtClean="0">
                <a:solidFill>
                  <a:srgbClr val="C00000"/>
                </a:solidFill>
              </a:rPr>
              <a:t>Have</a:t>
            </a:r>
            <a:r>
              <a:rPr lang="cs-CZ" sz="2800" dirty="0" smtClean="0">
                <a:solidFill>
                  <a:srgbClr val="C00000"/>
                </a:solidFill>
              </a:rPr>
              <a:t> a nice </a:t>
            </a:r>
            <a:r>
              <a:rPr lang="cs-CZ" sz="2800" dirty="0" err="1" smtClean="0">
                <a:solidFill>
                  <a:srgbClr val="C00000"/>
                </a:solidFill>
              </a:rPr>
              <a:t>day</a:t>
            </a:r>
            <a:r>
              <a:rPr lang="cs-CZ" sz="2800" dirty="0" smtClean="0">
                <a:solidFill>
                  <a:srgbClr val="C00000"/>
                </a:solidFill>
              </a:rPr>
              <a:t>.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10" name="Zástupný symbol pro obsah 5"/>
          <p:cNvSpPr txBox="1">
            <a:spLocks/>
          </p:cNvSpPr>
          <p:nvPr/>
        </p:nvSpPr>
        <p:spPr>
          <a:xfrm>
            <a:off x="467544" y="1484784"/>
            <a:ext cx="5760640" cy="60351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 smtClean="0">
                <a:solidFill>
                  <a:srgbClr val="C00000"/>
                </a:solidFill>
              </a:rPr>
              <a:t>The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err="1" smtClean="0">
                <a:solidFill>
                  <a:srgbClr val="C00000"/>
                </a:solidFill>
              </a:rPr>
              <a:t>changing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err="1" smtClean="0">
                <a:solidFill>
                  <a:srgbClr val="C00000"/>
                </a:solidFill>
              </a:rPr>
              <a:t>rooms</a:t>
            </a:r>
            <a:r>
              <a:rPr lang="cs-CZ" sz="2800" dirty="0" smtClean="0">
                <a:solidFill>
                  <a:srgbClr val="C00000"/>
                </a:solidFill>
              </a:rPr>
              <a:t> are </a:t>
            </a:r>
            <a:r>
              <a:rPr lang="cs-CZ" sz="2800" dirty="0" err="1" smtClean="0">
                <a:solidFill>
                  <a:srgbClr val="C00000"/>
                </a:solidFill>
              </a:rPr>
              <a:t>there</a:t>
            </a:r>
            <a:r>
              <a:rPr lang="cs-CZ" sz="2800" dirty="0" smtClean="0">
                <a:solidFill>
                  <a:srgbClr val="C00000"/>
                </a:solidFill>
              </a:rPr>
              <a:t>.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11" name="Zástupný symbol pro obsah 5"/>
          <p:cNvSpPr txBox="1">
            <a:spLocks/>
          </p:cNvSpPr>
          <p:nvPr/>
        </p:nvSpPr>
        <p:spPr>
          <a:xfrm>
            <a:off x="461392" y="1124744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Kabinky jsou tamhle.</a:t>
            </a:r>
            <a:endParaRPr lang="cs-CZ" sz="2800" dirty="0"/>
          </a:p>
        </p:txBody>
      </p:sp>
      <p:sp>
        <p:nvSpPr>
          <p:cNvPr id="12" name="Zástupný symbol pro obsah 5"/>
          <p:cNvSpPr txBox="1">
            <a:spLocks/>
          </p:cNvSpPr>
          <p:nvPr/>
        </p:nvSpPr>
        <p:spPr>
          <a:xfrm>
            <a:off x="467544" y="2132856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Vezmu si ho / je.</a:t>
            </a:r>
            <a:endParaRPr lang="cs-CZ" sz="2800" dirty="0"/>
          </a:p>
        </p:txBody>
      </p:sp>
      <p:sp>
        <p:nvSpPr>
          <p:cNvPr id="13" name="Zástupný symbol pro obsah 5"/>
          <p:cNvSpPr txBox="1">
            <a:spLocks/>
          </p:cNvSpPr>
          <p:nvPr/>
        </p:nvSpPr>
        <p:spPr>
          <a:xfrm>
            <a:off x="467544" y="2492896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err="1" smtClean="0">
                <a:solidFill>
                  <a:srgbClr val="C00000"/>
                </a:solidFill>
              </a:rPr>
              <a:t>I´ll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err="1" smtClean="0">
                <a:solidFill>
                  <a:srgbClr val="C00000"/>
                </a:solidFill>
              </a:rPr>
              <a:t>take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err="1" smtClean="0">
                <a:solidFill>
                  <a:srgbClr val="C00000"/>
                </a:solidFill>
              </a:rPr>
              <a:t>it</a:t>
            </a:r>
            <a:r>
              <a:rPr lang="cs-CZ" sz="2800" dirty="0" smtClean="0">
                <a:solidFill>
                  <a:srgbClr val="C00000"/>
                </a:solidFill>
              </a:rPr>
              <a:t> / </a:t>
            </a:r>
            <a:r>
              <a:rPr lang="cs-CZ" sz="2800" dirty="0" err="1" smtClean="0">
                <a:solidFill>
                  <a:srgbClr val="C00000"/>
                </a:solidFill>
              </a:rPr>
              <a:t>them</a:t>
            </a:r>
            <a:r>
              <a:rPr lang="cs-CZ" sz="2800" dirty="0" smtClean="0">
                <a:solidFill>
                  <a:srgbClr val="C00000"/>
                </a:solidFill>
              </a:rPr>
              <a:t>.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256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44008" y="-171400"/>
            <a:ext cx="3672408" cy="1354832"/>
          </a:xfrm>
        </p:spPr>
        <p:txBody>
          <a:bodyPr/>
          <a:lstStyle/>
          <a:p>
            <a:r>
              <a:rPr lang="cs-CZ" dirty="0" err="1" smtClean="0"/>
              <a:t>Customer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251520" y="1196752"/>
            <a:ext cx="4022994" cy="643136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Good</a:t>
            </a:r>
            <a:r>
              <a:rPr lang="cs-CZ" sz="2400" dirty="0" smtClean="0"/>
              <a:t> </a:t>
            </a:r>
            <a:r>
              <a:rPr lang="cs-CZ" sz="2400" dirty="0" err="1" smtClean="0"/>
              <a:t>morning</a:t>
            </a:r>
            <a:r>
              <a:rPr lang="cs-CZ" sz="2400" dirty="0" smtClean="0"/>
              <a:t>!</a:t>
            </a:r>
            <a:endParaRPr lang="cs-CZ" sz="2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48200" y="1169304"/>
            <a:ext cx="4038600" cy="603512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Good</a:t>
            </a:r>
            <a:r>
              <a:rPr lang="cs-CZ" sz="2400" dirty="0" smtClean="0"/>
              <a:t> </a:t>
            </a:r>
            <a:r>
              <a:rPr lang="cs-CZ" sz="2400" dirty="0" err="1" smtClean="0"/>
              <a:t>morning</a:t>
            </a:r>
            <a:r>
              <a:rPr lang="cs-CZ" sz="2400" dirty="0" smtClean="0"/>
              <a:t>!</a:t>
            </a:r>
            <a:endParaRPr lang="cs-CZ" sz="2400" dirty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57200" y="260648"/>
            <a:ext cx="3898776" cy="10668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400" dirty="0" err="1" smtClean="0"/>
              <a:t>Shop</a:t>
            </a:r>
            <a:r>
              <a:rPr lang="cs-CZ" sz="4400" dirty="0" smtClean="0"/>
              <a:t> </a:t>
            </a:r>
            <a:r>
              <a:rPr lang="cs-CZ" sz="4400" dirty="0" err="1" smtClean="0"/>
              <a:t>assistant</a:t>
            </a:r>
            <a:endParaRPr lang="cs-CZ" sz="4400" dirty="0"/>
          </a:p>
        </p:txBody>
      </p:sp>
      <p:sp>
        <p:nvSpPr>
          <p:cNvPr id="13" name="Zástupný symbol pro obsah 4"/>
          <p:cNvSpPr txBox="1">
            <a:spLocks/>
          </p:cNvSpPr>
          <p:nvPr/>
        </p:nvSpPr>
        <p:spPr>
          <a:xfrm>
            <a:off x="179512" y="2060848"/>
            <a:ext cx="4536504" cy="792088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/>
              <a:t>Trainers</a:t>
            </a:r>
            <a:r>
              <a:rPr lang="cs-CZ" sz="2400" dirty="0" smtClean="0"/>
              <a:t> are </a:t>
            </a:r>
            <a:r>
              <a:rPr lang="cs-CZ" sz="2400" dirty="0" err="1" smtClean="0"/>
              <a:t>there</a:t>
            </a:r>
            <a:r>
              <a:rPr lang="cs-CZ" sz="2400" dirty="0" smtClean="0"/>
              <a:t>. </a:t>
            </a:r>
            <a:r>
              <a:rPr lang="cs-CZ" sz="2400" dirty="0" err="1" smtClean="0"/>
              <a:t>You</a:t>
            </a:r>
            <a:r>
              <a:rPr lang="cs-CZ" sz="2400" dirty="0" smtClean="0"/>
              <a:t> </a:t>
            </a:r>
            <a:r>
              <a:rPr lang="cs-CZ" sz="2400" dirty="0" err="1" smtClean="0"/>
              <a:t>can</a:t>
            </a:r>
            <a:r>
              <a:rPr lang="cs-CZ" sz="2400" dirty="0" smtClean="0"/>
              <a:t> </a:t>
            </a:r>
            <a:r>
              <a:rPr lang="cs-CZ" sz="2400" dirty="0" err="1" smtClean="0"/>
              <a:t>choose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14" name="Zástupný symbol pro obsah 4"/>
          <p:cNvSpPr txBox="1">
            <a:spLocks/>
          </p:cNvSpPr>
          <p:nvPr/>
        </p:nvSpPr>
        <p:spPr>
          <a:xfrm>
            <a:off x="179512" y="1633736"/>
            <a:ext cx="4022994" cy="643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/>
              <a:t>Can</a:t>
            </a:r>
            <a:r>
              <a:rPr lang="cs-CZ" sz="2400" dirty="0" smtClean="0"/>
              <a:t> I </a:t>
            </a:r>
            <a:r>
              <a:rPr lang="cs-CZ" sz="2400" dirty="0" err="1" smtClean="0"/>
              <a:t>help</a:t>
            </a:r>
            <a:r>
              <a:rPr lang="cs-CZ" sz="2400" dirty="0" smtClean="0"/>
              <a:t> </a:t>
            </a:r>
            <a:r>
              <a:rPr lang="cs-CZ" sz="2400" dirty="0" err="1" smtClean="0"/>
              <a:t>you</a:t>
            </a:r>
            <a:r>
              <a:rPr lang="cs-CZ" sz="2400" dirty="0"/>
              <a:t>?</a:t>
            </a:r>
          </a:p>
        </p:txBody>
      </p:sp>
      <p:sp>
        <p:nvSpPr>
          <p:cNvPr id="16" name="Zástupný symbol pro obsah 4"/>
          <p:cNvSpPr txBox="1">
            <a:spLocks/>
          </p:cNvSpPr>
          <p:nvPr/>
        </p:nvSpPr>
        <p:spPr>
          <a:xfrm>
            <a:off x="179512" y="2852936"/>
            <a:ext cx="4248472" cy="643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/>
              <a:t>I´ll</a:t>
            </a:r>
            <a:r>
              <a:rPr lang="cs-CZ" sz="2400" dirty="0" smtClean="0"/>
              <a:t> </a:t>
            </a:r>
            <a:r>
              <a:rPr lang="cs-CZ" sz="2400" dirty="0" err="1" smtClean="0"/>
              <a:t>have</a:t>
            </a:r>
            <a:r>
              <a:rPr lang="cs-CZ" sz="2400" dirty="0" smtClean="0"/>
              <a:t> a </a:t>
            </a:r>
            <a:r>
              <a:rPr lang="cs-CZ" sz="2400" dirty="0" err="1" smtClean="0"/>
              <a:t>look</a:t>
            </a:r>
            <a:r>
              <a:rPr lang="cs-CZ" sz="2400" dirty="0" smtClean="0"/>
              <a:t>.</a:t>
            </a:r>
            <a:r>
              <a:rPr lang="cs-CZ" sz="2400" dirty="0"/>
              <a:t> </a:t>
            </a:r>
            <a:r>
              <a:rPr lang="cs-CZ" sz="2400" dirty="0" err="1" smtClean="0"/>
              <a:t>Oh</a:t>
            </a:r>
            <a:r>
              <a:rPr lang="cs-CZ" sz="2400" dirty="0" smtClean="0"/>
              <a:t>, </a:t>
            </a:r>
            <a:r>
              <a:rPr lang="cs-CZ" sz="2400" dirty="0" err="1" smtClean="0"/>
              <a:t>yes</a:t>
            </a:r>
            <a:r>
              <a:rPr lang="cs-CZ" sz="2400" dirty="0" smtClean="0"/>
              <a:t>.</a:t>
            </a:r>
          </a:p>
        </p:txBody>
      </p:sp>
      <p:sp>
        <p:nvSpPr>
          <p:cNvPr id="17" name="Zástupný symbol pro obsah 4"/>
          <p:cNvSpPr txBox="1">
            <a:spLocks/>
          </p:cNvSpPr>
          <p:nvPr/>
        </p:nvSpPr>
        <p:spPr>
          <a:xfrm>
            <a:off x="179512" y="3356992"/>
            <a:ext cx="4022994" cy="643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/>
              <a:t>How</a:t>
            </a:r>
            <a:r>
              <a:rPr lang="cs-CZ" sz="2400" dirty="0" smtClean="0"/>
              <a:t> are </a:t>
            </a:r>
            <a:r>
              <a:rPr lang="cs-CZ" sz="2400" dirty="0" err="1" smtClean="0"/>
              <a:t>they</a:t>
            </a:r>
            <a:r>
              <a:rPr lang="cs-CZ" sz="2400" dirty="0" smtClean="0"/>
              <a:t>?</a:t>
            </a:r>
            <a:endParaRPr lang="cs-CZ" sz="2400" dirty="0"/>
          </a:p>
        </p:txBody>
      </p:sp>
      <p:sp>
        <p:nvSpPr>
          <p:cNvPr id="18" name="Zástupný symbol pro obsah 5"/>
          <p:cNvSpPr txBox="1">
            <a:spLocks/>
          </p:cNvSpPr>
          <p:nvPr/>
        </p:nvSpPr>
        <p:spPr>
          <a:xfrm>
            <a:off x="4572000" y="1601352"/>
            <a:ext cx="4464496" cy="60351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I </a:t>
            </a:r>
            <a:r>
              <a:rPr lang="cs-CZ" sz="2400" dirty="0" err="1" smtClean="0"/>
              <a:t>would</a:t>
            </a:r>
            <a:r>
              <a:rPr lang="cs-CZ" sz="2400" dirty="0" smtClean="0"/>
              <a:t> </a:t>
            </a:r>
            <a:r>
              <a:rPr lang="cs-CZ" sz="2400" dirty="0" err="1" smtClean="0"/>
              <a:t>like</a:t>
            </a:r>
            <a:r>
              <a:rPr lang="cs-CZ" sz="2400" dirty="0" smtClean="0"/>
              <a:t> to </a:t>
            </a:r>
            <a:r>
              <a:rPr lang="cs-CZ" sz="2400" dirty="0" err="1" smtClean="0"/>
              <a:t>buy</a:t>
            </a:r>
            <a:r>
              <a:rPr lang="cs-CZ" sz="2400" dirty="0" smtClean="0"/>
              <a:t> </a:t>
            </a:r>
            <a:r>
              <a:rPr lang="cs-CZ" sz="2400" dirty="0" err="1" smtClean="0"/>
              <a:t>trainers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19" name="Zástupný symbol pro obsah 5"/>
          <p:cNvSpPr txBox="1">
            <a:spLocks/>
          </p:cNvSpPr>
          <p:nvPr/>
        </p:nvSpPr>
        <p:spPr>
          <a:xfrm>
            <a:off x="4572000" y="2060848"/>
            <a:ext cx="4392488" cy="86409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I </a:t>
            </a:r>
            <a:r>
              <a:rPr lang="cs-CZ" sz="2400" dirty="0" err="1" smtClean="0"/>
              <a:t>like</a:t>
            </a:r>
            <a:r>
              <a:rPr lang="cs-CZ" sz="2400" dirty="0" smtClean="0"/>
              <a:t> these. Do </a:t>
            </a:r>
            <a:r>
              <a:rPr lang="cs-CZ" sz="2400" dirty="0" err="1" smtClean="0"/>
              <a:t>you</a:t>
            </a:r>
            <a:r>
              <a:rPr lang="cs-CZ" sz="2400" dirty="0" smtClean="0"/>
              <a:t> </a:t>
            </a:r>
            <a:r>
              <a:rPr lang="cs-CZ" sz="2400" dirty="0" err="1" smtClean="0"/>
              <a:t>have</a:t>
            </a:r>
            <a:r>
              <a:rPr lang="cs-CZ" sz="2400" dirty="0" smtClean="0"/>
              <a:t> </a:t>
            </a:r>
            <a:r>
              <a:rPr lang="cs-CZ" sz="2400" dirty="0" err="1" smtClean="0"/>
              <a:t>them</a:t>
            </a:r>
            <a:r>
              <a:rPr lang="cs-CZ" sz="2400" dirty="0" smtClean="0"/>
              <a:t> in </a:t>
            </a:r>
            <a:r>
              <a:rPr lang="cs-CZ" sz="2400" dirty="0" err="1" smtClean="0"/>
              <a:t>size</a:t>
            </a:r>
            <a:r>
              <a:rPr lang="cs-CZ" sz="2400" dirty="0" smtClean="0"/>
              <a:t> 6?</a:t>
            </a:r>
            <a:endParaRPr lang="cs-CZ" sz="2400" dirty="0"/>
          </a:p>
        </p:txBody>
      </p:sp>
      <p:sp>
        <p:nvSpPr>
          <p:cNvPr id="20" name="Zástupný symbol pro obsah 5"/>
          <p:cNvSpPr txBox="1">
            <a:spLocks/>
          </p:cNvSpPr>
          <p:nvPr/>
        </p:nvSpPr>
        <p:spPr>
          <a:xfrm>
            <a:off x="4572000" y="2924944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/>
              <a:t>I´ll</a:t>
            </a:r>
            <a:r>
              <a:rPr lang="cs-CZ" sz="2400" dirty="0" smtClean="0"/>
              <a:t> </a:t>
            </a:r>
            <a:r>
              <a:rPr lang="cs-CZ" sz="2400" dirty="0" err="1" smtClean="0"/>
              <a:t>try</a:t>
            </a:r>
            <a:r>
              <a:rPr lang="cs-CZ" sz="2400" dirty="0" smtClean="0"/>
              <a:t> </a:t>
            </a:r>
            <a:r>
              <a:rPr lang="cs-CZ" sz="2400" dirty="0" err="1" smtClean="0"/>
              <a:t>them</a:t>
            </a:r>
            <a:r>
              <a:rPr lang="cs-CZ" sz="2400" dirty="0" smtClean="0"/>
              <a:t> on.</a:t>
            </a:r>
            <a:endParaRPr lang="cs-CZ" sz="2400" dirty="0"/>
          </a:p>
        </p:txBody>
      </p:sp>
      <p:sp>
        <p:nvSpPr>
          <p:cNvPr id="21" name="Zástupný symbol pro obsah 5"/>
          <p:cNvSpPr txBox="1">
            <a:spLocks/>
          </p:cNvSpPr>
          <p:nvPr/>
        </p:nvSpPr>
        <p:spPr>
          <a:xfrm>
            <a:off x="4572000" y="3356992"/>
            <a:ext cx="4464496" cy="86409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/>
              <a:t>They´re</a:t>
            </a:r>
            <a:r>
              <a:rPr lang="cs-CZ" sz="2400" dirty="0" smtClean="0"/>
              <a:t> </a:t>
            </a:r>
            <a:r>
              <a:rPr lang="cs-CZ" sz="2400" dirty="0" err="1" smtClean="0"/>
              <a:t>too</a:t>
            </a:r>
            <a:r>
              <a:rPr lang="cs-CZ" sz="2400" dirty="0" smtClean="0"/>
              <a:t> </a:t>
            </a:r>
            <a:r>
              <a:rPr lang="cs-CZ" sz="2400" dirty="0" err="1" smtClean="0"/>
              <a:t>tight</a:t>
            </a:r>
            <a:r>
              <a:rPr lang="cs-CZ" sz="2400" dirty="0" smtClean="0"/>
              <a:t>. Do </a:t>
            </a:r>
            <a:r>
              <a:rPr lang="cs-CZ" sz="2400" dirty="0" err="1" smtClean="0"/>
              <a:t>you</a:t>
            </a:r>
            <a:r>
              <a:rPr lang="cs-CZ" sz="2400" dirty="0" smtClean="0"/>
              <a:t> </a:t>
            </a:r>
            <a:r>
              <a:rPr lang="cs-CZ" sz="2400" dirty="0" err="1" smtClean="0"/>
              <a:t>have</a:t>
            </a:r>
            <a:r>
              <a:rPr lang="cs-CZ" sz="2400" dirty="0" smtClean="0"/>
              <a:t> </a:t>
            </a:r>
            <a:r>
              <a:rPr lang="cs-CZ" sz="2400" dirty="0" err="1" smtClean="0"/>
              <a:t>them</a:t>
            </a:r>
            <a:r>
              <a:rPr lang="cs-CZ" sz="2400" dirty="0" smtClean="0"/>
              <a:t> in a </a:t>
            </a:r>
            <a:r>
              <a:rPr lang="cs-CZ" sz="2400" dirty="0" err="1" smtClean="0"/>
              <a:t>bigger</a:t>
            </a:r>
            <a:r>
              <a:rPr lang="cs-CZ" sz="2400" dirty="0" smtClean="0"/>
              <a:t> </a:t>
            </a:r>
            <a:r>
              <a:rPr lang="cs-CZ" sz="2400" dirty="0" err="1" smtClean="0"/>
              <a:t>size</a:t>
            </a:r>
            <a:r>
              <a:rPr lang="cs-CZ" sz="2400" dirty="0" smtClean="0"/>
              <a:t>?</a:t>
            </a:r>
            <a:endParaRPr lang="cs-CZ" sz="2400" dirty="0"/>
          </a:p>
        </p:txBody>
      </p:sp>
      <p:sp>
        <p:nvSpPr>
          <p:cNvPr id="22" name="Zástupný symbol pro obsah 5"/>
          <p:cNvSpPr txBox="1">
            <a:spLocks/>
          </p:cNvSpPr>
          <p:nvPr/>
        </p:nvSpPr>
        <p:spPr>
          <a:xfrm>
            <a:off x="4572000" y="4149080"/>
            <a:ext cx="4038600" cy="60351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These are fine. </a:t>
            </a:r>
            <a:r>
              <a:rPr lang="cs-CZ" sz="2400" dirty="0" err="1" smtClean="0"/>
              <a:t>How</a:t>
            </a:r>
            <a:r>
              <a:rPr lang="cs-CZ" sz="2400" dirty="0" smtClean="0"/>
              <a:t> much are </a:t>
            </a:r>
            <a:r>
              <a:rPr lang="cs-CZ" sz="2400" dirty="0" err="1" smtClean="0"/>
              <a:t>they</a:t>
            </a:r>
            <a:r>
              <a:rPr lang="cs-CZ" sz="2400" dirty="0" smtClean="0"/>
              <a:t>?</a:t>
            </a:r>
            <a:endParaRPr lang="cs-CZ" sz="2400" dirty="0"/>
          </a:p>
        </p:txBody>
      </p:sp>
      <p:sp>
        <p:nvSpPr>
          <p:cNvPr id="23" name="Zástupný symbol pro obsah 4"/>
          <p:cNvSpPr txBox="1">
            <a:spLocks/>
          </p:cNvSpPr>
          <p:nvPr/>
        </p:nvSpPr>
        <p:spPr>
          <a:xfrm>
            <a:off x="179512" y="4077072"/>
            <a:ext cx="4022994" cy="643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/>
              <a:t>Yes</a:t>
            </a:r>
            <a:r>
              <a:rPr lang="cs-CZ" sz="2400" dirty="0" smtClean="0"/>
              <a:t>, </a:t>
            </a:r>
            <a:r>
              <a:rPr lang="cs-CZ" sz="2400" dirty="0" err="1" smtClean="0"/>
              <a:t>here</a:t>
            </a:r>
            <a:r>
              <a:rPr lang="cs-CZ" sz="2400" dirty="0" smtClean="0"/>
              <a:t> </a:t>
            </a:r>
            <a:r>
              <a:rPr lang="cs-CZ" sz="2400" dirty="0" err="1" smtClean="0"/>
              <a:t>you</a:t>
            </a:r>
            <a:r>
              <a:rPr lang="cs-CZ" sz="2400" dirty="0" smtClean="0"/>
              <a:t> are.</a:t>
            </a:r>
            <a:endParaRPr lang="cs-CZ" sz="2400" dirty="0"/>
          </a:p>
        </p:txBody>
      </p:sp>
      <p:sp>
        <p:nvSpPr>
          <p:cNvPr id="24" name="Zástupný symbol pro obsah 4"/>
          <p:cNvSpPr txBox="1">
            <a:spLocks/>
          </p:cNvSpPr>
          <p:nvPr/>
        </p:nvSpPr>
        <p:spPr>
          <a:xfrm>
            <a:off x="188966" y="4797152"/>
            <a:ext cx="4022994" cy="6431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/>
              <a:t>They</a:t>
            </a:r>
            <a:r>
              <a:rPr lang="cs-CZ" sz="2400" dirty="0" smtClean="0"/>
              <a:t>´re</a:t>
            </a:r>
            <a:r>
              <a:rPr lang="cs-CZ" sz="2400" dirty="0"/>
              <a:t> </a:t>
            </a:r>
            <a:r>
              <a:rPr lang="cs-CZ" sz="2400" dirty="0" smtClean="0"/>
              <a:t> </a:t>
            </a:r>
            <a:r>
              <a:rPr lang="cs-CZ" sz="2400" dirty="0" smtClean="0"/>
              <a:t>£46</a:t>
            </a:r>
            <a:r>
              <a:rPr lang="cs-CZ" sz="2400" dirty="0" smtClean="0"/>
              <a:t>.    </a:t>
            </a:r>
            <a:endParaRPr lang="cs-CZ" sz="2400" dirty="0"/>
          </a:p>
        </p:txBody>
      </p:sp>
      <p:sp>
        <p:nvSpPr>
          <p:cNvPr id="25" name="Zástupný symbol pro obsah 5"/>
          <p:cNvSpPr txBox="1">
            <a:spLocks/>
          </p:cNvSpPr>
          <p:nvPr/>
        </p:nvSpPr>
        <p:spPr>
          <a:xfrm>
            <a:off x="4572000" y="4869160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OK, </a:t>
            </a:r>
            <a:r>
              <a:rPr lang="cs-CZ" sz="2400" dirty="0" err="1" smtClean="0"/>
              <a:t>I´ll</a:t>
            </a:r>
            <a:r>
              <a:rPr lang="cs-CZ" sz="2400" dirty="0" smtClean="0"/>
              <a:t> </a:t>
            </a:r>
            <a:r>
              <a:rPr lang="cs-CZ" sz="2400" dirty="0" err="1" smtClean="0"/>
              <a:t>take</a:t>
            </a:r>
            <a:r>
              <a:rPr lang="cs-CZ" sz="2400" dirty="0" smtClean="0"/>
              <a:t> </a:t>
            </a:r>
            <a:r>
              <a:rPr lang="cs-CZ" sz="2400" dirty="0" err="1" smtClean="0"/>
              <a:t>them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26" name="Zástupný symbol pro obsah 5"/>
          <p:cNvSpPr txBox="1">
            <a:spLocks/>
          </p:cNvSpPr>
          <p:nvPr/>
        </p:nvSpPr>
        <p:spPr>
          <a:xfrm>
            <a:off x="179512" y="5345768"/>
            <a:ext cx="4248472" cy="60351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/>
              <a:t>Thank</a:t>
            </a:r>
            <a:r>
              <a:rPr lang="cs-CZ" sz="2400" dirty="0" smtClean="0"/>
              <a:t> </a:t>
            </a:r>
            <a:r>
              <a:rPr lang="cs-CZ" sz="2400" dirty="0" err="1" smtClean="0"/>
              <a:t>you</a:t>
            </a:r>
            <a:r>
              <a:rPr lang="cs-CZ" sz="2400" dirty="0" smtClean="0"/>
              <a:t>. </a:t>
            </a:r>
            <a:r>
              <a:rPr lang="cs-CZ" sz="2400" dirty="0" err="1" smtClean="0"/>
              <a:t>Have</a:t>
            </a:r>
            <a:r>
              <a:rPr lang="cs-CZ" sz="2400" dirty="0" smtClean="0"/>
              <a:t> a nice </a:t>
            </a:r>
            <a:r>
              <a:rPr lang="cs-CZ" sz="2400" dirty="0" err="1" smtClean="0"/>
              <a:t>day</a:t>
            </a:r>
            <a:r>
              <a:rPr lang="cs-CZ" sz="2400" dirty="0" smtClean="0"/>
              <a:t>!</a:t>
            </a:r>
            <a:endParaRPr lang="cs-CZ" sz="2400" dirty="0"/>
          </a:p>
        </p:txBody>
      </p:sp>
      <p:sp>
        <p:nvSpPr>
          <p:cNvPr id="27" name="Zástupný symbol pro obsah 5"/>
          <p:cNvSpPr txBox="1">
            <a:spLocks/>
          </p:cNvSpPr>
          <p:nvPr/>
        </p:nvSpPr>
        <p:spPr>
          <a:xfrm>
            <a:off x="4572000" y="5373216"/>
            <a:ext cx="4038600" cy="6035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/>
              <a:t>Thanks</a:t>
            </a:r>
            <a:r>
              <a:rPr lang="cs-CZ" sz="2400" dirty="0" smtClean="0"/>
              <a:t>. </a:t>
            </a:r>
            <a:r>
              <a:rPr lang="cs-CZ" sz="2400" dirty="0" err="1" smtClean="0"/>
              <a:t>Goodbye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91774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  <p:bldP spid="7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289</TotalTime>
  <Words>285</Words>
  <Application>Microsoft Office PowerPoint</Application>
  <PresentationFormat>Předvádění na obrazovce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Tok</vt:lpstr>
      <vt:lpstr>At the clothes shop</vt:lpstr>
      <vt:lpstr>Phrases / Potřebné fráze</vt:lpstr>
      <vt:lpstr>Snímek 3</vt:lpstr>
      <vt:lpstr>Snímek 4</vt:lpstr>
      <vt:lpstr>Customer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the restaurant</dc:title>
  <dc:creator>Igor</dc:creator>
  <cp:lastModifiedBy>Igor</cp:lastModifiedBy>
  <cp:revision>28</cp:revision>
  <dcterms:created xsi:type="dcterms:W3CDTF">2012-09-25T19:18:08Z</dcterms:created>
  <dcterms:modified xsi:type="dcterms:W3CDTF">2013-01-22T20:54:04Z</dcterms:modified>
</cp:coreProperties>
</file>